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Lato Black" panose="020B0604020202020204" charset="0"/>
      <p:bold r:id="rId40"/>
      <p:boldItalic r:id="rId41"/>
    </p:embeddedFont>
    <p:embeddedFont>
      <p:font typeface="Lato Hairline" panose="020B0604020202020204" charset="0"/>
      <p:regular r:id="rId42"/>
      <p:bold r:id="rId43"/>
      <p:italic r:id="rId44"/>
      <p:boldItalic r:id="rId45"/>
    </p:embeddedFont>
    <p:embeddedFont>
      <p:font typeface="Lato Light" panose="020F0302020204030203" charset="0"/>
      <p:regular r:id="rId46"/>
      <p:bold r:id="rId47"/>
      <p:italic r:id="rId48"/>
      <p:boldItalic r:id="rId49"/>
    </p:embeddedFont>
    <p:embeddedFont>
      <p:font typeface="Playfair Display" panose="020B0604020202020204" charset="0"/>
      <p:regular r:id="rId50"/>
      <p:bold r:id="rId51"/>
      <p:italic r:id="rId52"/>
      <p:boldItalic r:id="rId53"/>
    </p:embeddedFont>
    <p:embeddedFont>
      <p:font typeface="Playfair Display Black" panose="020B0604020202020204" charset="0"/>
      <p:bold r:id="rId54"/>
      <p:boldItalic r:id="rId55"/>
    </p:embeddedFont>
    <p:embeddedFont>
      <p:font typeface="Questrial" panose="020B0604020202020204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56b45e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56b45ee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6b45e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6b45ee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7f80b19c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7f80b19c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804d56e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804d56e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804d56e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804d56e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afc306a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afc306a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806dc05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806dc05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Notes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Ceci est un exemple de ce qui s’est passé lors d’un kick off précédent. Celui-ci est à adapter à chaque contexte client et n’est pas forcément lié à la vision produit. Il faut faire la même chose pour la partie, architecture UX et méthodes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806dc05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806dc05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6dc059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6dc059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b103dec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b103dec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06dc059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06dc059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afc306a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afc306a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806dc05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806dc05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bfe7b9a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bfe7b9a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56b45ee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a56b45ee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56b45ee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56b45ee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e5e7a4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e5e7a4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e5e7a4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e5e7a4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d9ae09c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d9ae09c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Notes</a:t>
            </a:r>
            <a:r>
              <a:rPr lang="fr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Possibilité de mettre une photo en fond représentant le client avec un dégradé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7a2af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7a2af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56b45ee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56b45ee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56b45ee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56b45ee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rive.google.com/drive/u/1/folders/15T_MmYFNn3abBV4I-mzd1Uxzr8NEZr23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drive.google.com/drive/folders/0B_fNwe_LzNRdeUJJaVZQSGQtMlE?ogsrc=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drive/folders/0Bw6p1xk0J5isbHQ0MzlUVHk2dzA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Contact@ippon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ippon.fr" TargetMode="External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ippon-hosting.com" TargetMode="External"/><Relationship Id="rId4" Type="http://schemas.openxmlformats.org/officeDocument/2006/relationships/hyperlink" Target="http://www.ippon.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noir">
  <p:cSld name="TITLE_4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5" name="Google Shape;155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blanc">
  <p:cSld name="TITLE_4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4E7A"/>
              </a:solidFill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">
  <p:cSld name="TITLE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3">
  <p:cSld name="TITLE_1_1_1_1_2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">
  <p:cSld name="TITLE_1_1_1_1_2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l="5520" r="5591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 1">
  <p:cSld name="TITLE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1">
  <p:cSld name="TITLE_1_1_1_1_2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 l="18541" r="23678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">
  <p:cSld name="TITLE_1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 1">
  <p:cSld name="TITLE_1_1_1_1_2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roite">
  <p:cSld name="TITLE_3_7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3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">
  <p:cSld name="TITLE_5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uche">
  <p:cSld name="TITLE_3_7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1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3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avec 5 items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3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4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5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6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7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8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9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13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14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5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3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4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5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6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7"/>
          </p:nvPr>
        </p:nvSpPr>
        <p:spPr>
          <a:xfrm>
            <a:off x="642367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8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9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3"/>
          </p:nvPr>
        </p:nvSpPr>
        <p:spPr>
          <a:xfrm>
            <a:off x="642367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4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">
  <p:cSld name="CUSTOM_7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2">
  <p:cSld name="CUSTOM_7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">
  <p:cSld name="CUSTOM_7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2">
            <a:alphaModFix/>
          </a:blip>
          <a:srcRect l="4632" t="9879" r="3278" b="3987"/>
          <a:stretch/>
        </p:blipFill>
        <p:spPr>
          <a:xfrm rot="10800000" flipH="1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 1">
  <p:cSld name="CUSTOM_7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l="25527" r="29411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l="14042" r="26454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2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3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4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5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6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2">
  <p:cSld name="CUSTOM_7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">
  <p:cSld name="CUSTOM_7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">
  <p:cSld name="TITLE_5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 userDrawn="1"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3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 1">
  <p:cSld name="CUSTOM_7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onnes">
  <p:cSld name="TITLE_3_3_2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35" name="Google Shape;335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3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body" idx="4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5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body" idx="6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7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8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9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3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4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5"/>
          </p:nvPr>
        </p:nvSpPr>
        <p:spPr>
          <a:xfrm>
            <a:off x="74121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nnes">
  <p:cSld name="TITLE_3_3_2_2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3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6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7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8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9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3"/>
          </p:nvPr>
        </p:nvSpPr>
        <p:spPr>
          <a:xfrm>
            <a:off x="70261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s">
  <p:cSld name="TITLE_3_3_2_2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4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6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7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8"/>
          </p:nvPr>
        </p:nvSpPr>
        <p:spPr>
          <a:xfrm>
            <a:off x="63717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onnes">
  <p:cSld name="TITLE_3_3_2_2_3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91" name="Google Shape;391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3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5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6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offres">
  <p:cSld name="TITLE_3_3_2_2_3_3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">
  <p:cSld name="CUSTOM_5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06" name="Google Shape;40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8" name="Google Shape;408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i="1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quoi?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6">
            <a:alphaModFix/>
          </a:blip>
          <a:srcRect r="-140" b="49688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 1">
  <p:cSld name="CUSTOM_5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2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">
  <p:cSld name="TITLE_3_3_2_2_3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2">
            <a:alphaModFix/>
          </a:blip>
          <a:srcRect t="13466" b="48188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 1">
  <p:cSld name="TITLE_3_3_2_2_3_2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 1">
  <p:cSld name="TITLE_5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3089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en quelques mots">
  <p:cSld name="TITLE_3_3_2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 rotWithShape="1">
          <a:blip r:embed="rId2">
            <a:alphaModFix/>
          </a:blip>
          <a:srcRect t="20647" b="35783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360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4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l="99" r="89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5">
            <a:alphaModFix/>
          </a:blip>
          <a:srcRect t="729" b="738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 data">
  <p:cSld name="TITLE_3_3_2_2_2_3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offre design">
  <p:cSld name="TITLE_3_3_2_2_2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3"/>
          <p:cNvPicPr preferRelativeResize="0"/>
          <p:nvPr/>
        </p:nvPicPr>
        <p:blipFill rotWithShape="1">
          <a:blip r:embed="rId2">
            <a:alphaModFix/>
          </a:blip>
          <a:srcRect t="39833" b="21541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sz="1200" i="1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 1 1">
  <p:cSld name="TITLE_3_3_2_2_2_1_2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w="9525" cap="flat" cmpd="sng">
            <a:solidFill>
              <a:srgbClr val="F9545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t="504" b="495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l="816" r="826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6">
            <a:alphaModFix/>
          </a:blip>
          <a:srcRect t="396" b="40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 rot="10800000" flipH="1">
            <a:off x="4316625" y="1315025"/>
            <a:ext cx="189000" cy="2736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1" name="Google Shape;501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sz="1800" b="1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19171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éveloppement de logiciels">
  <p:cSld name="TITLE_3_3_2_2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t="1371" b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5">
            <a:alphaModFix/>
          </a:blip>
          <a:srcRect t="504" b="495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6">
            <a:alphaModFix/>
          </a:blip>
          <a:srcRect t="367" b="37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7">
            <a:alphaModFix/>
          </a:blip>
          <a:srcRect l="209" r="219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8">
            <a:alphaModFix/>
          </a:blip>
          <a:srcRect t="49" b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l="169" r="169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sz="12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">
  <p:cSld name="TITLE_3_3_2_2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5" name="Google Shape;565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71" name="Google Shape;571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 1">
  <p:cSld name="TITLE_3_3_2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616" name="Google Shape;616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Google Shape;622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_8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, cloud &amp; services managés">
  <p:cSld name="CUSTOM_3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6" name="Google Shape;636;p49"/>
          <p:cNvPicPr preferRelativeResize="0"/>
          <p:nvPr/>
        </p:nvPicPr>
        <p:blipFill rotWithShape="1">
          <a:blip r:embed="rId2">
            <a:alphaModFix/>
          </a:blip>
          <a:srcRect l="26850" r="19394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9"/>
          <p:cNvSpPr/>
          <p:nvPr/>
        </p:nvSpPr>
        <p:spPr>
          <a:xfrm rot="1415218">
            <a:off x="530436" y="774212"/>
            <a:ext cx="2903872" cy="1335111"/>
          </a:xfrm>
          <a:custGeom>
            <a:avLst/>
            <a:gdLst/>
            <a:ahLst/>
            <a:cxnLst/>
            <a:rect l="l" t="t" r="r" b="b"/>
            <a:pathLst>
              <a:path w="93255" h="48933" extrusionOk="0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w="19050" cap="flat" cmpd="sng">
            <a:solidFill>
              <a:srgbClr val="F95454"/>
            </a:solidFill>
            <a:prstDash val="solid"/>
            <a:round/>
            <a:headEnd type="oval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">
  <p:cSld name="TITLE_2_3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642" name="Google Shape;642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">
  <p:cSld name="CUSTOM_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8" name="Google Shape;38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sz="10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sz="10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4" name="Google Shape;64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 b="82301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5">
            <a:alphaModFix/>
          </a:blip>
          <a:srcRect b="86728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lang="fr" sz="10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sz="1000" b="1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">
  <p:cSld name="TITLE_2_3_2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2">
  <p:cSld name="TITLE_2_3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2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1">
  <p:cSld name="TITLE_2_3_2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9" name="Google Shape;679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1" name="Google Shape;681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">
  <p:cSld name="TITLE_2_3_1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4" name="Google Shape;694;p54"/>
          <p:cNvPicPr preferRelativeResize="0"/>
          <p:nvPr/>
        </p:nvPicPr>
        <p:blipFill rotWithShape="1">
          <a:blip r:embed="rId2">
            <a:alphaModFix/>
          </a:blip>
          <a:srcRect l="12706" r="45048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697" name="Google Shape;697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sz="12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 1">
  <p:cSld name="TITLE_2_3_1_1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e">
  <p:cSld name="TITLE_2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6" descr="graph_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10" name="Google Shape;710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ference">
  <p:cSld name="TITLE_2_2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ubTitle" idx="1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22" name="Google Shape;722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7"/>
          <p:cNvSpPr txBox="1">
            <a:spLocks noGrp="1"/>
          </p:cNvSpPr>
          <p:nvPr>
            <p:ph type="subTitle" idx="2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3"/>
          </p:nvPr>
        </p:nvSpPr>
        <p:spPr>
          <a:xfrm>
            <a:off x="5656750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">
  <p:cSld name="TITLE_1_1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8" name="Google Shape;728;p58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1" name="Google Shape;731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3">
  <p:cSld name="TITLE_1_1_2_1_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8" name="Google Shape;738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2">
  <p:cSld name="TITLE_1_1_2_1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2">
  <p:cSld name="CUSTOM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">
  <p:cSld name="TITLE_1_1_2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">
  <p:cSld name="TITLE_1_1_2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 rotWithShape="1">
          <a:blip r:embed="rId2">
            <a:alphaModFix/>
          </a:blip>
          <a:srcRect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2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49" name="Google Shape;749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3">
  <p:cSld name="TITLE_1_1_2_1_1_2_3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3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63"/>
          <p:cNvPicPr preferRelativeResize="0"/>
          <p:nvPr/>
        </p:nvPicPr>
        <p:blipFill rotWithShape="1">
          <a:blip r:embed="rId2">
            <a:alphaModFix/>
          </a:blip>
          <a:srcRect b="424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">
  <p:cSld name="TITLE_1_1_2_1_1_2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0" name="Google Shape;760;p64"/>
          <p:cNvPicPr preferRelativeResize="0"/>
          <p:nvPr/>
        </p:nvPicPr>
        <p:blipFill rotWithShape="1">
          <a:blip r:embed="rId2">
            <a:alphaModFix/>
          </a:blip>
          <a:srcRect t="11492" b="41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63" name="Google Shape;763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 1">
  <p:cSld name="TITLE_1_1_2_1_1_2_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1">
  <p:cSld name="TITLE_1_1_2_1_1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6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72" name="Google Shape;772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clients 1">
  <p:cSld name="TITLE_1_1_2_1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2">
            <a:alphaModFix/>
          </a:blip>
          <a:srcRect t="32192" b="32188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0" name="Google Shape;790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1" name="Google Shape;79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5" name="Google Shape;795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6" name="Google Shape;7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TITLE_3_6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99" name="Google Shape;7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70"/>
          <p:cNvSpPr txBox="1"/>
          <p:nvPr/>
        </p:nvSpPr>
        <p:spPr>
          <a:xfrm>
            <a:off x="8752175" y="4897500"/>
            <a:ext cx="391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1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‹N°›</a:t>
            </a:fld>
            <a:r>
              <a:rPr lang="fr" sz="10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3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9" name="Google Shape;819;p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0" name="Google Shape;82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7" name="Google Shape;8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4" name="Google Shape;834;p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5" name="Google Shape;835;p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" name="Google Shape;842;p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1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5375" y="825381"/>
            <a:ext cx="2813250" cy="104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>
            <a:spLocks noGrp="1"/>
          </p:cNvSpPr>
          <p:nvPr>
            <p:ph type="ctrTitle"/>
          </p:nvPr>
        </p:nvSpPr>
        <p:spPr>
          <a:xfrm>
            <a:off x="1683900" y="4257994"/>
            <a:ext cx="5776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Questrial"/>
              <a:buNone/>
              <a:defRPr sz="12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title" idx="2"/>
          </p:nvPr>
        </p:nvSpPr>
        <p:spPr>
          <a:xfrm>
            <a:off x="217325" y="2291025"/>
            <a:ext cx="8826000" cy="15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lle">
  <p:cSld name="TITLE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9"/>
          <p:cNvSpPr txBox="1">
            <a:spLocks noGrp="1"/>
          </p:cNvSpPr>
          <p:nvPr>
            <p:ph type="subTitle" idx="23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Conseil">
  <p:cSld name="TITLE_AND_BODY_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2" descr="fond_conseil_intercalaire_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33"/>
            <a:ext cx="9144001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2"/>
          <p:cNvSpPr txBox="1">
            <a:spLocks noGrp="1"/>
          </p:cNvSpPr>
          <p:nvPr>
            <p:ph type="title"/>
          </p:nvPr>
        </p:nvSpPr>
        <p:spPr>
          <a:xfrm>
            <a:off x="457200" y="1582750"/>
            <a:ext cx="8229600" cy="15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200"/>
              <a:buFont typeface="Questrial"/>
              <a:buNone/>
              <a:defRPr sz="4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cxnSp>
        <p:nvCxnSpPr>
          <p:cNvPr id="853" name="Google Shape;853;p82"/>
          <p:cNvCxnSpPr>
            <a:endCxn id="854" idx="1"/>
          </p:cNvCxnSpPr>
          <p:nvPr/>
        </p:nvCxnSpPr>
        <p:spPr>
          <a:xfrm>
            <a:off x="-52987" y="1201756"/>
            <a:ext cx="42678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82"/>
          <p:cNvCxnSpPr>
            <a:stCxn id="854" idx="3"/>
          </p:cNvCxnSpPr>
          <p:nvPr/>
        </p:nvCxnSpPr>
        <p:spPr>
          <a:xfrm>
            <a:off x="4929188" y="1201756"/>
            <a:ext cx="42237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4" name="Google Shape;854;p82" descr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13" y="844569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 conseil">
  <p:cSld name="TITLE_AND_BODY_6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>
            <a:spLocks noGrp="1"/>
          </p:cNvSpPr>
          <p:nvPr>
            <p:ph type="body" idx="1"/>
          </p:nvPr>
        </p:nvSpPr>
        <p:spPr>
          <a:xfrm>
            <a:off x="186375" y="781200"/>
            <a:ext cx="8790900" cy="4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●"/>
              <a:defRPr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➔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→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Lato"/>
              <a:buChar char="●"/>
              <a:defRPr sz="900">
                <a:latin typeface="Lato"/>
                <a:ea typeface="Lato"/>
                <a:cs typeface="Lato"/>
                <a:sym typeface="Lato"/>
              </a:defRPr>
            </a:lvl7pPr>
            <a:lvl8pPr marL="3657600" lvl="7" indent="-279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Lato"/>
              <a:buChar char="○"/>
              <a:defRPr sz="800">
                <a:latin typeface="Lato"/>
                <a:ea typeface="Lato"/>
                <a:cs typeface="Lato"/>
                <a:sym typeface="Lato"/>
              </a:defRPr>
            </a:lvl8pPr>
            <a:lvl9pPr marL="4114800" lvl="8" indent="-27305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Lato"/>
              <a:buChar char="■"/>
              <a:defRPr sz="7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8" name="Google Shape;858;p83"/>
          <p:cNvSpPr txBox="1"/>
          <p:nvPr/>
        </p:nvSpPr>
        <p:spPr>
          <a:xfrm>
            <a:off x="76200" y="4916625"/>
            <a:ext cx="9067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Ippon Technologies © 2018</a:t>
            </a:r>
            <a:endParaRPr sz="9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9" name="Google Shape;859;p83"/>
          <p:cNvSpPr txBox="1">
            <a:spLocks noGrp="1"/>
          </p:cNvSpPr>
          <p:nvPr>
            <p:ph type="title"/>
          </p:nvPr>
        </p:nvSpPr>
        <p:spPr>
          <a:xfrm>
            <a:off x="140625" y="68725"/>
            <a:ext cx="8790900" cy="5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 Light"/>
              <a:buNone/>
              <a:defRPr sz="2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cxnSp>
        <p:nvCxnSpPr>
          <p:cNvPr id="860" name="Google Shape;860;p83"/>
          <p:cNvCxnSpPr/>
          <p:nvPr/>
        </p:nvCxnSpPr>
        <p:spPr>
          <a:xfrm>
            <a:off x="267444" y="588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F065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TITLE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5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438" y="787944"/>
            <a:ext cx="2509124" cy="92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 txBox="1"/>
          <p:nvPr/>
        </p:nvSpPr>
        <p:spPr>
          <a:xfrm>
            <a:off x="0" y="1989788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PARIS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BORDEAUX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NANTES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LYON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MARRAKECH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WASHINGTON DC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NEW-YORK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RICHMOND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MELBOURNE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-24900" y="3980644"/>
            <a:ext cx="91938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contact@ippon.fr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www.ippon.fr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</a:t>
            </a: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/>
              </a:rPr>
              <a:t>www.ippon-hosting.com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www.ippon-digital.fr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@ippontech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01 46 12 48 48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 1">
  <p:cSld name="TITLE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.png"/><Relationship Id="rId4" Type="http://schemas.openxmlformats.org/officeDocument/2006/relationships/image" Target="../media/image8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>
            <a:spLocks noGrp="1"/>
          </p:cNvSpPr>
          <p:nvPr>
            <p:ph type="subTitle" idx="1"/>
          </p:nvPr>
        </p:nvSpPr>
        <p:spPr>
          <a:xfrm>
            <a:off x="2127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 rotWithShape="1">
          <a:blip r:embed="rId4">
            <a:alphaModFix/>
          </a:blip>
          <a:srcRect t="14997" b="64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228600" y="4759200"/>
            <a:ext cx="7936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Source : posts2212.rssing.com/chan-13732161/all_p9.html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961" name="Google Shape;961;p9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9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95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/>
          <p:nvPr/>
        </p:nvSpPr>
        <p:spPr>
          <a:xfrm>
            <a:off x="6164775" y="513750"/>
            <a:ext cx="2616300" cy="4180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96"/>
          <p:cNvPicPr preferRelativeResize="0"/>
          <p:nvPr/>
        </p:nvPicPr>
        <p:blipFill rotWithShape="1">
          <a:blip r:embed="rId3">
            <a:alphaModFix/>
          </a:blip>
          <a:srcRect l="30836" t="40337" r="35101"/>
          <a:stretch/>
        </p:blipFill>
        <p:spPr>
          <a:xfrm>
            <a:off x="-12" y="0"/>
            <a:ext cx="41205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9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9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 txBox="1">
            <a:spLocks noGrp="1"/>
          </p:cNvSpPr>
          <p:nvPr>
            <p:ph type="subTitle" idx="1"/>
          </p:nvPr>
        </p:nvSpPr>
        <p:spPr>
          <a:xfrm>
            <a:off x="304800" y="390675"/>
            <a:ext cx="3329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96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/>
          <p:nvPr/>
        </p:nvSpPr>
        <p:spPr>
          <a:xfrm>
            <a:off x="6332750" y="1301300"/>
            <a:ext cx="24414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77" name="Google Shape;97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25" y="920288"/>
            <a:ext cx="360600" cy="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63" y="3009875"/>
            <a:ext cx="390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6"/>
          <p:cNvSpPr txBox="1"/>
          <p:nvPr/>
        </p:nvSpPr>
        <p:spPr>
          <a:xfrm>
            <a:off x="3966600" y="1477325"/>
            <a:ext cx="1739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3966596" y="3337500"/>
            <a:ext cx="168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4143248" y="3850300"/>
            <a:ext cx="1361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350" y="799298"/>
            <a:ext cx="289788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98" name="Google Shape;998;p99"/>
          <p:cNvPicPr preferRelativeResize="0"/>
          <p:nvPr/>
        </p:nvPicPr>
        <p:blipFill rotWithShape="1">
          <a:blip r:embed="rId4">
            <a:alphaModFix/>
          </a:blip>
          <a:srcRect t="2683" b="12942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9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99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0" name="Google Shape;1020;p102"/>
          <p:cNvCxnSpPr/>
          <p:nvPr/>
        </p:nvCxnSpPr>
        <p:spPr>
          <a:xfrm>
            <a:off x="216585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102"/>
          <p:cNvCxnSpPr/>
          <p:nvPr/>
        </p:nvCxnSpPr>
        <p:spPr>
          <a:xfrm>
            <a:off x="3813488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102"/>
          <p:cNvCxnSpPr/>
          <p:nvPr/>
        </p:nvCxnSpPr>
        <p:spPr>
          <a:xfrm>
            <a:off x="5461125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102"/>
          <p:cNvCxnSpPr/>
          <p:nvPr/>
        </p:nvCxnSpPr>
        <p:spPr>
          <a:xfrm>
            <a:off x="7108763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02"/>
          <p:cNvCxnSpPr/>
          <p:nvPr/>
        </p:nvCxnSpPr>
        <p:spPr>
          <a:xfrm>
            <a:off x="875640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02"/>
          <p:cNvCxnSpPr/>
          <p:nvPr/>
        </p:nvCxnSpPr>
        <p:spPr>
          <a:xfrm>
            <a:off x="2165850" y="1124450"/>
            <a:ext cx="6564900" cy="111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6" name="Google Shape;1026;p102"/>
          <p:cNvSpPr txBox="1"/>
          <p:nvPr/>
        </p:nvSpPr>
        <p:spPr>
          <a:xfrm>
            <a:off x="2422975" y="762250"/>
            <a:ext cx="1390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102"/>
          <p:cNvSpPr txBox="1"/>
          <p:nvPr/>
        </p:nvSpPr>
        <p:spPr>
          <a:xfrm>
            <a:off x="43331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59333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7792788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0" name="Google Shape;1030;p10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0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0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 Tableau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3" name="Google Shape;1033;p102"/>
          <p:cNvSpPr txBox="1"/>
          <p:nvPr/>
        </p:nvSpPr>
        <p:spPr>
          <a:xfrm>
            <a:off x="294500" y="1096375"/>
            <a:ext cx="18921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296750" y="2704400"/>
            <a:ext cx="171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2"/>
          <p:cNvSpPr txBox="1"/>
          <p:nvPr/>
        </p:nvSpPr>
        <p:spPr>
          <a:xfrm>
            <a:off x="296750" y="3823575"/>
            <a:ext cx="1782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3"/>
          <p:cNvPicPr preferRelativeResize="0"/>
          <p:nvPr/>
        </p:nvPicPr>
        <p:blipFill rotWithShape="1">
          <a:blip r:embed="rId3">
            <a:alphaModFix/>
          </a:blip>
          <a:srcRect l="13036" r="12425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3"/>
          <p:cNvPicPr preferRelativeResize="0"/>
          <p:nvPr/>
        </p:nvPicPr>
        <p:blipFill rotWithShape="1">
          <a:blip r:embed="rId4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3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103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03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103"/>
          <p:cNvSpPr txBox="1"/>
          <p:nvPr/>
        </p:nvSpPr>
        <p:spPr>
          <a:xfrm>
            <a:off x="1057150" y="2077050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6" name="Google Shape;1046;p103"/>
          <p:cNvSpPr txBox="1"/>
          <p:nvPr/>
        </p:nvSpPr>
        <p:spPr>
          <a:xfrm>
            <a:off x="981975" y="1453275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2893492" y="184750"/>
            <a:ext cx="481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 rotWithShape="1">
          <a:blip r:embed="rId3">
            <a:alphaModFix/>
          </a:blip>
          <a:srcRect l="24971" r="-7"/>
          <a:stretch/>
        </p:blipFill>
        <p:spPr>
          <a:xfrm>
            <a:off x="0" y="0"/>
            <a:ext cx="6857979" cy="51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6857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4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4"/>
          <p:cNvSpPr txBox="1"/>
          <p:nvPr/>
        </p:nvSpPr>
        <p:spPr>
          <a:xfrm>
            <a:off x="34514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56" name="Google Shape;1056;p104"/>
          <p:cNvCxnSpPr/>
          <p:nvPr/>
        </p:nvCxnSpPr>
        <p:spPr>
          <a:xfrm>
            <a:off x="3884771" y="16861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/>
          <p:nvPr/>
        </p:nvCxnSpPr>
        <p:spPr>
          <a:xfrm>
            <a:off x="4144619" y="16861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104"/>
          <p:cNvSpPr txBox="1"/>
          <p:nvPr/>
        </p:nvSpPr>
        <p:spPr>
          <a:xfrm>
            <a:off x="3871500" y="2467925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96325" y="1844150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7"/>
          <p:cNvSpPr txBox="1"/>
          <p:nvPr/>
        </p:nvSpPr>
        <p:spPr>
          <a:xfrm>
            <a:off x="395650" y="418050"/>
            <a:ext cx="84654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Accéder aux icônes et d’autres explication sur l’utilisation des masques :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timeline&gt;afficher masque (3masques explicatifs)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Contacter Stéphanie pour toute question 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sdavid@ippon.fr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0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0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05"/>
          <p:cNvSpPr txBox="1">
            <a:spLocks noGrp="1"/>
          </p:cNvSpPr>
          <p:nvPr>
            <p:ph type="subTitle" idx="1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6"/>
          <p:cNvSpPr txBox="1"/>
          <p:nvPr/>
        </p:nvSpPr>
        <p:spPr>
          <a:xfrm>
            <a:off x="2107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Fail fast, Learn fast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/>
        </p:nvSpPr>
        <p:spPr>
          <a:xfrm>
            <a:off x="3919950" y="1143000"/>
            <a:ext cx="27225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1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2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3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4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5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Titre</a:t>
            </a:r>
            <a:r>
              <a:rPr lang="fr" sz="1800">
                <a:solidFill>
                  <a:srgbClr val="F95454"/>
                </a:solidFill>
              </a:rPr>
              <a:t>.</a:t>
            </a:r>
            <a:endParaRPr sz="1800">
              <a:solidFill>
                <a:srgbClr val="F95454"/>
              </a:solidFill>
            </a:endParaRPr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595725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2547100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068726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784775"/>
            <a:ext cx="234200" cy="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8"/>
          <p:cNvPicPr preferRelativeResize="0"/>
          <p:nvPr/>
        </p:nvPicPr>
        <p:blipFill rotWithShape="1">
          <a:blip r:embed="rId3">
            <a:alphaModFix/>
          </a:blip>
          <a:srcRect t="40337" b="20286"/>
          <a:stretch/>
        </p:blipFill>
        <p:spPr>
          <a:xfrm>
            <a:off x="-2200" y="0"/>
            <a:ext cx="9148403" cy="256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8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9144000" cy="2567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0" name="Google Shape;1090;p10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10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108"/>
          <p:cNvSpPr txBox="1"/>
          <p:nvPr/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385200" y="2074800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3312000" y="2074800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08"/>
          <p:cNvSpPr/>
          <p:nvPr/>
        </p:nvSpPr>
        <p:spPr>
          <a:xfrm>
            <a:off x="6238800" y="2074800"/>
            <a:ext cx="2797200" cy="146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8"/>
          <p:cNvSpPr txBox="1"/>
          <p:nvPr/>
        </p:nvSpPr>
        <p:spPr>
          <a:xfrm>
            <a:off x="409675" y="2804100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3320488" y="2804100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8" name="Google Shape;1098;p108"/>
          <p:cNvSpPr txBox="1"/>
          <p:nvPr/>
        </p:nvSpPr>
        <p:spPr>
          <a:xfrm>
            <a:off x="3585375" y="3469300"/>
            <a:ext cx="20409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6231313" y="2727900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6138725" y="3668175"/>
            <a:ext cx="2973600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9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Monitorer vos applications avec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stack </a:t>
            </a:r>
            <a:r>
              <a:rPr lang="fr" dirty="0"/>
              <a:t>TICK </a:t>
            </a:r>
            <a:r>
              <a:rPr lang="fr" dirty="0">
                <a:solidFill>
                  <a:srgbClr val="F95454"/>
                </a:solidFill>
              </a:rPr>
              <a:t>.</a:t>
            </a:r>
            <a:endParaRPr dirty="0"/>
          </a:p>
        </p:txBody>
      </p:sp>
      <p:sp>
        <p:nvSpPr>
          <p:cNvPr id="881" name="Google Shape;881;p88"/>
          <p:cNvSpPr txBox="1"/>
          <p:nvPr/>
        </p:nvSpPr>
        <p:spPr>
          <a:xfrm>
            <a:off x="504275" y="391300"/>
            <a:ext cx="1740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dirty="0">
                <a:latin typeface="Economica"/>
                <a:ea typeface="Economica"/>
                <a:cs typeface="Economica"/>
                <a:sym typeface="Economica"/>
              </a:rPr>
              <a:t>Image logo sur ce fond blanc qui est modifiable dans le masque.</a:t>
            </a:r>
            <a:endParaRPr sz="1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82" name="Google Shape;882;p88"/>
          <p:cNvSpPr txBox="1">
            <a:spLocks noGrp="1"/>
          </p:cNvSpPr>
          <p:nvPr>
            <p:ph type="subTitle" idx="3"/>
          </p:nvPr>
        </p:nvSpPr>
        <p:spPr>
          <a:xfrm>
            <a:off x="7895500" y="4066125"/>
            <a:ext cx="10848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Juin</a:t>
            </a:r>
            <a:r>
              <a:rPr lang="fr" dirty="0"/>
              <a:t> 2019</a:t>
            </a:r>
            <a:endParaRPr dirty="0"/>
          </a:p>
        </p:txBody>
      </p:sp>
      <p:sp>
        <p:nvSpPr>
          <p:cNvPr id="883" name="Google Shape;883;p88"/>
          <p:cNvSpPr txBox="1">
            <a:spLocks noGrp="1"/>
          </p:cNvSpPr>
          <p:nvPr>
            <p:ph type="subTitle" idx="4"/>
          </p:nvPr>
        </p:nvSpPr>
        <p:spPr>
          <a:xfrm>
            <a:off x="781575" y="3759225"/>
            <a:ext cx="4827900" cy="17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0" dirty="0">
                <a:solidFill>
                  <a:schemeClr val="lt1"/>
                </a:solidFill>
              </a:rPr>
              <a:t>Romain De Oliveira</a:t>
            </a: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dirty="0"/>
          </a:p>
        </p:txBody>
      </p:sp>
      <p:sp>
        <p:nvSpPr>
          <p:cNvPr id="886" name="Google Shape;886;p88"/>
          <p:cNvSpPr/>
          <p:nvPr/>
        </p:nvSpPr>
        <p:spPr>
          <a:xfrm>
            <a:off x="401475" y="4562150"/>
            <a:ext cx="380100" cy="3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Table des matières</a:t>
            </a:r>
            <a:r>
              <a:rPr lang="fr" sz="1800" dirty="0">
                <a:solidFill>
                  <a:srgbClr val="F06550"/>
                </a:solidFill>
              </a:rPr>
              <a:t>.</a:t>
            </a:r>
            <a:endParaRPr sz="1800" dirty="0"/>
          </a:p>
        </p:txBody>
      </p:sp>
      <p:sp>
        <p:nvSpPr>
          <p:cNvPr id="900" name="Google Shape;900;p91"/>
          <p:cNvSpPr txBox="1"/>
          <p:nvPr/>
        </p:nvSpPr>
        <p:spPr>
          <a:xfrm>
            <a:off x="326650" y="14705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« moniteur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1" name="Google Shape;901;p91"/>
          <p:cNvSpPr txBox="1"/>
          <p:nvPr/>
        </p:nvSpPr>
        <p:spPr>
          <a:xfrm>
            <a:off x="326650" y="2618191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326650" y="2044369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32665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4" name="Google Shape;904;p91"/>
          <p:cNvSpPr txBox="1"/>
          <p:nvPr/>
        </p:nvSpPr>
        <p:spPr>
          <a:xfrm>
            <a:off x="326650" y="3192013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5" name="Google Shape;905;p91"/>
          <p:cNvSpPr txBox="1"/>
          <p:nvPr/>
        </p:nvSpPr>
        <p:spPr>
          <a:xfrm>
            <a:off x="326650" y="8486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</a:t>
            </a:r>
            <a:r>
              <a:rPr lang="fr-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Présentation des composants</a:t>
            </a:r>
            <a:endParaRPr sz="1800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l="32950" r="13661"/>
          <a:stretch/>
        </p:blipFill>
        <p:spPr>
          <a:xfrm>
            <a:off x="0" y="25"/>
            <a:ext cx="419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25"/>
            <a:ext cx="4198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92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Speakers</a:t>
            </a:r>
            <a:r>
              <a:rPr lang="fr" sz="1800">
                <a:solidFill>
                  <a:srgbClr val="F06550"/>
                </a:solidFill>
              </a:rPr>
              <a:t>.</a:t>
            </a:r>
            <a:endParaRPr sz="1800"/>
          </a:p>
        </p:txBody>
      </p:sp>
      <p:sp>
        <p:nvSpPr>
          <p:cNvPr id="915" name="Google Shape;915;p92"/>
          <p:cNvSpPr txBox="1"/>
          <p:nvPr/>
        </p:nvSpPr>
        <p:spPr>
          <a:xfrm>
            <a:off x="4889275" y="14773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4889275" y="26591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4889275" y="3982150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116385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246460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0" name="Google Shape;920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3676159"/>
            <a:ext cx="879600" cy="90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567550" y="129750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Romain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LHERITIER</a:t>
            </a:r>
            <a:endParaRPr sz="1800"/>
          </a:p>
        </p:txBody>
      </p:sp>
      <p:sp>
        <p:nvSpPr>
          <p:cNvPr id="922" name="Google Shape;922;p92"/>
          <p:cNvSpPr txBox="1"/>
          <p:nvPr/>
        </p:nvSpPr>
        <p:spPr>
          <a:xfrm>
            <a:off x="567550" y="255365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Coline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PREAU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567550" y="3832075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Raphaëlle 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TERACONTAIT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4" name="Google Shape;924;p92"/>
          <p:cNvSpPr txBox="1"/>
          <p:nvPr/>
        </p:nvSpPr>
        <p:spPr>
          <a:xfrm>
            <a:off x="2925433" y="19001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5" name="Google Shape;925;p92"/>
          <p:cNvSpPr txBox="1"/>
          <p:nvPr/>
        </p:nvSpPr>
        <p:spPr>
          <a:xfrm>
            <a:off x="2925433" y="320090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6" name="Google Shape;926;p92"/>
          <p:cNvSpPr txBox="1"/>
          <p:nvPr/>
        </p:nvSpPr>
        <p:spPr>
          <a:xfrm>
            <a:off x="2925433" y="44124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 un ippevent?</a:t>
            </a:r>
            <a:endParaRPr sz="18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32" name="Google Shape;932;p9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9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4" name="Google Shape;934;p93"/>
          <p:cNvPicPr preferRelativeResize="0"/>
          <p:nvPr/>
        </p:nvPicPr>
        <p:blipFill rotWithShape="1">
          <a:blip r:embed="rId3">
            <a:alphaModFix/>
          </a:blip>
          <a:srcRect l="34171" r="838"/>
          <a:stretch/>
        </p:blipFill>
        <p:spPr>
          <a:xfrm>
            <a:off x="4129749" y="-10"/>
            <a:ext cx="50142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3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4129750" y="-12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25" y="1590625"/>
            <a:ext cx="7689977" cy="28734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37" name="Google Shape;937;p93"/>
          <p:cNvSpPr txBox="1"/>
          <p:nvPr/>
        </p:nvSpPr>
        <p:spPr>
          <a:xfrm>
            <a:off x="1196130" y="2780723"/>
            <a:ext cx="1465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3361321" y="2780723"/>
            <a:ext cx="174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9" name="Google Shape;939;p93"/>
          <p:cNvSpPr txBox="1"/>
          <p:nvPr/>
        </p:nvSpPr>
        <p:spPr>
          <a:xfrm>
            <a:off x="5620121" y="2780723"/>
            <a:ext cx="1902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l="38756" r="22691"/>
          <a:stretch/>
        </p:blipFill>
        <p:spPr>
          <a:xfrm>
            <a:off x="-14650" y="0"/>
            <a:ext cx="22925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l="12160" r="57260"/>
          <a:stretch/>
        </p:blipFill>
        <p:spPr>
          <a:xfrm>
            <a:off x="2258625" y="0"/>
            <a:ext cx="235913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 rotWithShape="1">
          <a:blip r:embed="rId5">
            <a:alphaModFix/>
          </a:blip>
          <a:srcRect l="33678" r="41891" b="16191"/>
          <a:stretch/>
        </p:blipFill>
        <p:spPr>
          <a:xfrm>
            <a:off x="4617750" y="225"/>
            <a:ext cx="2233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4"/>
          <p:cNvPicPr preferRelativeResize="0"/>
          <p:nvPr/>
        </p:nvPicPr>
        <p:blipFill rotWithShape="1">
          <a:blip r:embed="rId6">
            <a:alphaModFix/>
          </a:blip>
          <a:srcRect l="60493" r="14847" b="17005"/>
          <a:stretch/>
        </p:blipFill>
        <p:spPr>
          <a:xfrm>
            <a:off x="6851500" y="225"/>
            <a:ext cx="229249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4"/>
          <p:cNvPicPr preferRelativeResize="0"/>
          <p:nvPr/>
        </p:nvPicPr>
        <p:blipFill rotWithShape="1">
          <a:blip r:embed="rId7">
            <a:alphaModFix/>
          </a:blip>
          <a:srcRect r="-140" b="49688"/>
          <a:stretch/>
        </p:blipFill>
        <p:spPr>
          <a:xfrm>
            <a:off x="-14588" y="-7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4"/>
          <p:cNvSpPr txBox="1"/>
          <p:nvPr/>
        </p:nvSpPr>
        <p:spPr>
          <a:xfrm>
            <a:off x="0" y="25463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0" name="Google Shape;950;p94"/>
          <p:cNvSpPr txBox="1"/>
          <p:nvPr/>
        </p:nvSpPr>
        <p:spPr>
          <a:xfrm>
            <a:off x="2270050" y="2529775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1" name="Google Shape;951;p94"/>
          <p:cNvSpPr txBox="1"/>
          <p:nvPr/>
        </p:nvSpPr>
        <p:spPr>
          <a:xfrm>
            <a:off x="4626650" y="25895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6846800" y="2573000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303</Words>
  <Application>Microsoft Office PowerPoint</Application>
  <PresentationFormat>Affichage à l'écran (16:9)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6" baseType="lpstr">
      <vt:lpstr>Playfair Display</vt:lpstr>
      <vt:lpstr>Lato Black</vt:lpstr>
      <vt:lpstr>Lato Light</vt:lpstr>
      <vt:lpstr>Questrial</vt:lpstr>
      <vt:lpstr>Helvetica Neue</vt:lpstr>
      <vt:lpstr>Lato Hairline</vt:lpstr>
      <vt:lpstr>Lato</vt:lpstr>
      <vt:lpstr>Arial</vt:lpstr>
      <vt:lpstr>Playfair Display Black</vt:lpstr>
      <vt:lpstr>Economica</vt:lpstr>
      <vt:lpstr>Simple Light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Romain De Oliveira</cp:lastModifiedBy>
  <cp:revision>6</cp:revision>
  <dcterms:modified xsi:type="dcterms:W3CDTF">2019-05-21T20:24:53Z</dcterms:modified>
</cp:coreProperties>
</file>